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5"/>
    <p:restoredTop sz="94583"/>
  </p:normalViewPr>
  <p:slideViewPr>
    <p:cSldViewPr snapToGrid="0" snapToObjects="1">
      <p:cViewPr varScale="1">
        <p:scale>
          <a:sx n="127" d="100"/>
          <a:sy n="127" d="100"/>
        </p:scale>
        <p:origin x="18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37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722f04b-3aa4-4e2c-a01e-819d750beed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3130f42-7a8b-494a-b4de-34c56348e7f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4b800a4-b72e-438a-b298-50e56bcca8c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51f55ac-739c-48d9-a4d4-bdb33e938f5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a671812-e7b3-4c75-b85f-9b4bedb7423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0f87eb1-5ef5-4dd7-a0da-b572409719e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4b66be4-8426-47be-819c-61465bcdb63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3c739fb-ea99-4fb7-ac20-7cc445e33af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3c41aff-9aee-4a36-8868-6cf3a8af12a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ad7388c-560a-4800-9fca-56b7bbedd33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aec35ea-0f32-4e44-9382-27f006466b5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eb8a403-4a67-4dad-8a15-5de28629cf0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73fe6e0-7517-4d51-a588-7313a6a4ce1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45e1a60-5b3a-493c-8aac-c319d1b104f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128EA6-9FA7-B9F6-5546-B8A87E8B71F0}"/>
              </a:ext>
            </a:extLst>
          </p:cNvPr>
          <p:cNvSpPr txBox="1"/>
          <p:nvPr/>
        </p:nvSpPr>
        <p:spPr>
          <a:xfrm>
            <a:off x="315777" y="3185327"/>
            <a:ext cx="2779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*</a:t>
            </a:r>
            <a:r>
              <a:rPr lang="en-US" sz="800" dirty="0"/>
              <a:t>Texas Department of Licensing and Regulation (TDLR) </a:t>
            </a:r>
          </a:p>
          <a:p>
            <a:pPr algn="ctr"/>
            <a:r>
              <a:rPr lang="en-US" sz="800" dirty="0"/>
              <a:t>Student Learner Permit Fee: $25 </a:t>
            </a:r>
          </a:p>
          <a:p>
            <a:pPr algn="ctr"/>
            <a:r>
              <a:rPr lang="en-US" sz="800" dirty="0"/>
              <a:t> Total with Permit Fee: $8,024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1fc4610-5d52-44a6-a489-b4bfc1564dc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eb234d0-4a55-47dd-a44f-880ae50b774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210393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B1C150-4EFE-12C3-0C82-C44CC55462B6}"/>
              </a:ext>
            </a:extLst>
          </p:cNvPr>
          <p:cNvSpPr txBox="1"/>
          <p:nvPr/>
        </p:nvSpPr>
        <p:spPr>
          <a:xfrm>
            <a:off x="512466" y="2341266"/>
            <a:ext cx="1646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***TDLR Permit Fee : $25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48</Words>
  <Application>Microsoft Macintosh PowerPoint</Application>
  <PresentationFormat>On-screen Show (16:9)</PresentationFormat>
  <Paragraphs>20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Ketia Bradley</cp:lastModifiedBy>
  <cp:revision>3</cp:revision>
  <dcterms:created xsi:type="dcterms:W3CDTF">2023-10-06T22:47:56Z</dcterms:created>
  <dcterms:modified xsi:type="dcterms:W3CDTF">2024-01-23T19:49:19Z</dcterms:modified>
</cp:coreProperties>
</file>