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589"/>
  </p:normalViewPr>
  <p:slideViewPr>
    <p:cSldViewPr snapToGrid="0" snapToObjects="1">
      <p:cViewPr varScale="1">
        <p:scale>
          <a:sx n="160" d="100"/>
          <a:sy n="160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37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722f04b-3aa4-4e2c-a01e-819d750beed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3130f42-7a8b-494a-b4de-34c56348e7f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b800a4-b72e-438a-b298-50e56bcca8c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51f55ac-739c-48d9-a4d4-bdb33e938f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a671812-e7b3-4c75-b85f-9b4bedb7423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f87eb1-5ef5-4dd7-a0da-b572409719e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b66be4-8426-47be-819c-61465bcdb63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3c739fb-ea99-4fb7-ac20-7cc445e33af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3c41aff-9aee-4a36-8868-6cf3a8af12a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ad7388c-560a-4800-9fca-56b7bbedd33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aec35ea-0f32-4e44-9382-27f006466b5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eb8a403-4a67-4dad-8a15-5de28629cf0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3fe6e0-7517-4d51-a588-7313a6a4ce1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5e1a60-5b3a-493c-8aac-c319d1b104f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1fc4610-5d52-44a6-a489-b4bfc1564d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b234d0-4a55-47dd-a44f-880ae50b774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Macintosh PowerPoint</Application>
  <PresentationFormat>On-screen Show (16:9)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Ketia Bradley</cp:lastModifiedBy>
  <cp:revision>1</cp:revision>
  <dcterms:created xsi:type="dcterms:W3CDTF">2023-10-06T22:47:56Z</dcterms:created>
  <dcterms:modified xsi:type="dcterms:W3CDTF">2023-10-06T22:49:30Z</dcterms:modified>
</cp:coreProperties>
</file>