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34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6551350-c440-47ba-bfb2-b27f54805f1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638a69e-5aee-4edc-aa4d-0e510ec5080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eb4910-6a9d-4008-81a8-dae4f2f3b6a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8818285-7e7d-458c-a35e-c4a7870bf4f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b595fef-45ba-44e0-afbd-de0c8190e70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47187ba-f5ea-4011-840e-c90566d4876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5636b90-8de2-4211-8cbb-d4f75a1d3c4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f68ebf5-bcb5-4b54-99fe-71c2eea8b3d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f1b21a-2f45-4e7f-851a-be2194d02d7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60597b-46ae-4dd3-8659-e98669e838b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9aa84c7-e845-429a-8ad8-8500c34e2f2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58d53e0-0ed8-4211-827c-770a41daab3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6ec22c-ef2b-4c19-bbba-49dc075010c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c07632-bcbf-4e1c-aefb-532514c043f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06e00d8-a9db-49af-b284-40f36d56ad9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b0c2e1a-b850-40e7-8ddd-bca3c8c7b91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0966c0-9252-4cab-ab43-205e0dc95c8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6f6fb13-39ca-42b5-ad4f-399cd2ac3e0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658495-2048-4d81-9c19-ec6282a74ea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6d2f02d-7cce-4023-8fd1-61a63bbbde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aa841a-faea-4fda-9847-712bc59923e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f0db1c-d664-4531-b331-7b6eee3c3c7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d555baf-3793-44d1-9821-fdce44db14f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63f733-1a14-4f3c-a3b1-23f7fbbcda1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108965-319b-42b3-83d6-483d74de84e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a75d84d-4bae-4708-8fd3-2a434c689a3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On-screen Show (16:9)</PresentationFormat>
  <Paragraphs>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Laura Duran</cp:lastModifiedBy>
  <cp:revision>1</cp:revision>
  <dcterms:created xsi:type="dcterms:W3CDTF">2024-10-18T15:23:07Z</dcterms:created>
  <dcterms:modified xsi:type="dcterms:W3CDTF">2024-10-18T17:35:16Z</dcterms:modified>
</cp:coreProperties>
</file>