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F04"/>
    <a:srgbClr val="F43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2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52460-6EBE-85DB-5AB7-E51B2CBAC2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E802B-4CAE-C50C-7663-018721043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B5A72-8219-10E3-CF82-84B548960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3E345-1716-EB4B-ECB1-933113E7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F0E9C-BA97-34F9-10D1-81AD9FA1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1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781B0-9C47-36F4-C509-14F6FF70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041DEC-2623-B733-74D1-225BC4B51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C076E-17FA-2636-1CCD-E3BF6893C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24FFD-910D-331F-DA8F-4AB5C7D63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216F2-F231-9122-FF32-2184EE337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6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2169B7-0CAC-4748-D5CC-8AB761463A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B0D18-99E7-4FE3-04FB-1EC450EBA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A25AB-4F9C-D870-75B8-3694F3A8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EFB2B-6F73-406B-8459-884C6A14B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90C60-55AF-EE88-98ED-1225665E5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1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E893B-9B3F-CD53-C73B-07D45691A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9BA60-A9F5-70C2-7C19-8B82F8B5A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92C47-1BBE-1BB1-09A4-DB1ECAD9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B9D7A-552E-4564-A7D9-17DC8A5A2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D4FDA-48D5-D803-AB0E-E05FDC0F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8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ED450-272E-B86A-2E95-3A2B063B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25FCA-0680-8563-7828-CA8901143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C4BC3-6EDD-00CD-24F2-50F6A5BCA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52A5D-B12A-47F0-9276-E7844889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CB91D-21D3-EAD3-EB71-18C323DE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0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2D556-5AC8-F025-8BC6-C036C02B4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865D-6EE0-ABDD-A962-C892D25F7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FEBBA-47C8-BE26-4B00-E3CAE597F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083F1-6E5E-2692-C555-866F72EF2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2115A-4903-68E2-4E84-BF7D0896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72FCE-F99A-9DDF-5817-176ABF80E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2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36C3F-8FA2-B570-9601-5935B1FD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C5253-77EF-E853-213F-ACC3E7E57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CE9A0C-939C-02DA-F0B0-39C7C1530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2245CD-4270-27C3-AED1-736797DB8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9085E7-B552-1B0C-1095-CF98887C3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A3970E-AD66-E6F0-A975-3BAB1E87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31623D-22A7-0AF2-446D-0DEC2B8D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36C79C-3995-A73B-5F13-B061C503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9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2240-496E-DC26-7E87-FDD99CCE2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440FF3-ADA3-259B-B99B-0C84EE858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11AC18-4BA0-DD89-76C5-063F8CC71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8D4B7C-E0A0-4CF2-B82F-894D74F86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6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069BF-5CEF-7CAF-A891-8996399CE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4DE59-BEAE-DA90-2A81-6CE29B29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A6141-7C30-F0F3-F836-291E92E8C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6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F5E9E-F735-F126-5BAA-86681BF8E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7A260-93D8-B873-51C4-B30D643A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ACF94-DCF9-6A34-8AAB-032899F9C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7E71F-60C7-2426-3CEC-F6E1AF14D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1792A-D11C-AB7A-2E00-BB15BD3B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36CF1-21F8-E347-EB80-1922F7DC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4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CC2D2-1E57-9680-5247-D19C482F7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FD0C-7C2C-BE0E-84D8-CB1ACD88A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DE44FA-3C79-3A6F-B1CE-6FDC9905A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ED536-F146-8B4C-3066-503B53E04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FC5DE-FD55-F7D1-517D-F945DFF4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0D105-3FAD-791A-44A1-6A91EC8E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3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039FFC-3FC0-7140-1C89-0CAEB441E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7B26A-0DF5-14A0-6CF7-1615C1D88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B76B8-2C91-7776-ED02-01793ACF41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2F548-6984-45F5-9ACC-334059B44793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BCA11-B417-4AAA-F9A2-61214FC5E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C10F9-53A8-6144-77DC-2A47045D6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6CDD6-4FDF-423C-BAA0-91D786995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4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wires&#10;&#10;Description automatically generated">
            <a:extLst>
              <a:ext uri="{FF2B5EF4-FFF2-40B4-BE49-F238E27FC236}">
                <a16:creationId xmlns:a16="http://schemas.microsoft.com/office/drawing/2014/main" id="{9FEFF02B-B290-CC77-3571-2FB85B60FBA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BF44E9-9C27-C4FD-3225-77501FE56EDA}"/>
              </a:ext>
            </a:extLst>
          </p:cNvPr>
          <p:cNvSpPr txBox="1"/>
          <p:nvPr/>
        </p:nvSpPr>
        <p:spPr>
          <a:xfrm>
            <a:off x="851577" y="1473453"/>
            <a:ext cx="221964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Tommy Duong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Joshua Barrier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Alex Nickle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Daniel Brown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Alexis Cox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Jordan Hardman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Naomi Aseti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Derek Moy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Betsy </a:t>
            </a:r>
            <a:r>
              <a:rPr lang="en-US" sz="2000" b="1" dirty="0" err="1">
                <a:solidFill>
                  <a:schemeClr val="bg1"/>
                </a:solidFill>
              </a:rPr>
              <a:t>Nyandaro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Steven Tabaczynski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John </a:t>
            </a:r>
            <a:r>
              <a:rPr lang="en-US" sz="2000" b="1" dirty="0" err="1">
                <a:solidFill>
                  <a:schemeClr val="bg1"/>
                </a:solidFill>
              </a:rPr>
              <a:t>DeRiggs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Tyrin Nakata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Gregory Broxton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John Meisner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Ricardo </a:t>
            </a:r>
            <a:r>
              <a:rPr lang="en-US" sz="2000" b="1" dirty="0" err="1">
                <a:solidFill>
                  <a:schemeClr val="bg1"/>
                </a:solidFill>
              </a:rPr>
              <a:t>Valerin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78FD34-4D17-4CCA-CA30-65C4D930F6A4}"/>
              </a:ext>
            </a:extLst>
          </p:cNvPr>
          <p:cNvSpPr txBox="1"/>
          <p:nvPr/>
        </p:nvSpPr>
        <p:spPr>
          <a:xfrm>
            <a:off x="4573818" y="1473454"/>
            <a:ext cx="223202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Jacob Gura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Colton Peoples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Amanda Estes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Debbie Gomez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Ryder Collins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Azi Moosajee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Ian Smith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Gabriel Vargas</a:t>
            </a:r>
          </a:p>
          <a:p>
            <a:r>
              <a:rPr lang="en-US" sz="2000" b="1" dirty="0" err="1">
                <a:solidFill>
                  <a:schemeClr val="bg1"/>
                </a:solidFill>
              </a:rPr>
              <a:t>Aamina</a:t>
            </a:r>
            <a:r>
              <a:rPr lang="en-US" sz="2000" b="1" dirty="0">
                <a:solidFill>
                  <a:schemeClr val="bg1"/>
                </a:solidFill>
              </a:rPr>
              <a:t> Masood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Christine McComas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Chris Hudek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Haseeb Khan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James Cha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Javier Carranza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3C68E3-6991-2B71-29F6-2F4A1D1C9999}"/>
              </a:ext>
            </a:extLst>
          </p:cNvPr>
          <p:cNvSpPr txBox="1"/>
          <p:nvPr/>
        </p:nvSpPr>
        <p:spPr>
          <a:xfrm>
            <a:off x="8033611" y="1456523"/>
            <a:ext cx="253178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Ronald Theis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Adam Smith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John Mitchell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Muaz Cheema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Christopher Quinn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Augustus Friedrichsen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Kaleb Wilder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Cedric Walker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Cody </a:t>
            </a:r>
            <a:r>
              <a:rPr lang="en-US" sz="2000" b="1" dirty="0" err="1">
                <a:solidFill>
                  <a:schemeClr val="bg1"/>
                </a:solidFill>
              </a:rPr>
              <a:t>Nechamkin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Jorge Zavala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Jordan Higgins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Uzair </a:t>
            </a:r>
            <a:r>
              <a:rPr lang="en-US" sz="2000" b="1" dirty="0" err="1">
                <a:solidFill>
                  <a:schemeClr val="bg1"/>
                </a:solidFill>
              </a:rPr>
              <a:t>Azed</a:t>
            </a:r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err="1">
                <a:solidFill>
                  <a:schemeClr val="bg1"/>
                </a:solidFill>
              </a:rPr>
              <a:t>Arbaz</a:t>
            </a:r>
            <a:r>
              <a:rPr lang="en-US" sz="2000" b="1" dirty="0">
                <a:solidFill>
                  <a:schemeClr val="bg1"/>
                </a:solidFill>
              </a:rPr>
              <a:t> Khan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Clayton Snyder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E29740-9A89-58D2-8C09-066058D8BEF7}"/>
              </a:ext>
            </a:extLst>
          </p:cNvPr>
          <p:cNvSpPr txBox="1"/>
          <p:nvPr/>
        </p:nvSpPr>
        <p:spPr>
          <a:xfrm>
            <a:off x="851577" y="168495"/>
            <a:ext cx="10138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E8F04"/>
                </a:solidFill>
              </a:rPr>
              <a:t>Congratulations to the following students who have achieved their CCNA Certification!</a:t>
            </a:r>
          </a:p>
        </p:txBody>
      </p:sp>
    </p:spTree>
    <p:extLst>
      <p:ext uri="{BB962C8B-B14F-4D97-AF65-F5344CB8AC3E}">
        <p14:creationId xmlns:p14="http://schemas.microsoft.com/office/powerpoint/2010/main" val="713122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98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Evans</dc:creator>
  <cp:lastModifiedBy>rubydoo evans</cp:lastModifiedBy>
  <cp:revision>8</cp:revision>
  <dcterms:created xsi:type="dcterms:W3CDTF">2023-10-16T03:19:21Z</dcterms:created>
  <dcterms:modified xsi:type="dcterms:W3CDTF">2024-08-20T18:25:50Z</dcterms:modified>
</cp:coreProperties>
</file>