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4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9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5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6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7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20C5-5AE9-4201-AB74-3558CC905FA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1DF1D-BF4E-4ADA-9F2E-6247A940A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8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lumbia"/>
          <p:cNvPicPr>
            <a:picLocks noChangeAspect="1" noChangeArrowheads="1"/>
          </p:cNvPicPr>
          <p:nvPr/>
        </p:nvPicPr>
        <p:blipFill>
          <a:blip r:embed="rId2" cstate="print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r="1666" b="1431"/>
          <a:stretch>
            <a:fillRect/>
          </a:stretch>
        </p:blipFill>
        <p:spPr bwMode="auto">
          <a:xfrm>
            <a:off x="6184900" y="113522"/>
            <a:ext cx="5874399" cy="2979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Woodstock poster, Aug 15-17, 1969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3405891"/>
            <a:ext cx="2590800" cy="338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11_noi_04"/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" t="3024" r="2499" b="13828"/>
          <a:stretch>
            <a:fillRect/>
          </a:stretch>
        </p:blipFill>
        <p:spPr bwMode="auto">
          <a:xfrm>
            <a:off x="7404100" y="3380712"/>
            <a:ext cx="4655199" cy="341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JL_MLKassassination"/>
          <p:cNvPicPr>
            <a:picLocks noChangeAspect="1" noChangeArrowheads="1"/>
          </p:cNvPicPr>
          <p:nvPr/>
        </p:nvPicPr>
        <p:blipFill>
          <a:blip r:embed="rId5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02" y="113522"/>
            <a:ext cx="4440594" cy="3100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Vtnam, no of Saigon, 1969"/>
          <p:cNvPicPr>
            <a:picLocks noChangeAspect="1" noChangeArrowheads="1"/>
          </p:cNvPicPr>
          <p:nvPr/>
        </p:nvPicPr>
        <p:blipFill>
          <a:blip r:embed="rId6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199" y="3405891"/>
            <a:ext cx="4046017" cy="315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Collin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Jenkins</dc:creator>
  <cp:lastModifiedBy>Joan Jenkins</cp:lastModifiedBy>
  <cp:revision>1</cp:revision>
  <dcterms:created xsi:type="dcterms:W3CDTF">2016-04-20T14:06:19Z</dcterms:created>
  <dcterms:modified xsi:type="dcterms:W3CDTF">2016-04-20T14:07:15Z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45490374</vt:i4>
  </property>
  <property fmtid="{D5CDD505-2E9C-101B-9397-08002B2CF9AE}" pid="3" name="_NewReviewCycle">
    <vt:lpwstr/>
  </property>
  <property fmtid="{D5CDD505-2E9C-101B-9397-08002B2CF9AE}" pid="4" name="_EmailSubject">
    <vt:lpwstr>topic and pics for Forum</vt:lpwstr>
  </property>
  <property fmtid="{D5CDD505-2E9C-101B-9397-08002B2CF9AE}" pid="5" name="_AuthorEmail">
    <vt:lpwstr>JJenkins@collin.edu</vt:lpwstr>
  </property>
  <property fmtid="{D5CDD505-2E9C-101B-9397-08002B2CF9AE}" pid="6" name="_AuthorEmailDisplayName">
    <vt:lpwstr>Joan Jenkins</vt:lpwstr>
  </property>
</Properties>
</file>