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 Website arts cougar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hite logo 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8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Collin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Miller</cp:lastModifiedBy>
  <cp:revision>3</cp:revision>
  <dcterms:created xsi:type="dcterms:W3CDTF">2013-08-26T15:44:41Z</dcterms:created>
  <dcterms:modified xsi:type="dcterms:W3CDTF">2013-08-26T15:54:21Z</dcterms:modified>
</cp:coreProperties>
</file>