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 Website arts cougar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llow stri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006475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8"/>
          <p:cNvSpPr>
            <a:spLocks noGrp="1"/>
          </p:cNvSpPr>
          <p:nvPr>
            <p:ph idx="1"/>
          </p:nvPr>
        </p:nvSpPr>
        <p:spPr>
          <a:xfrm>
            <a:off x="533400" y="2332037"/>
            <a:ext cx="80772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Collin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Miller</cp:lastModifiedBy>
  <cp:revision>4</cp:revision>
  <dcterms:created xsi:type="dcterms:W3CDTF">2013-08-26T15:54:25Z</dcterms:created>
  <dcterms:modified xsi:type="dcterms:W3CDTF">2013-08-26T15:54:52Z</dcterms:modified>
</cp:coreProperties>
</file>