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F660-A1B1-EF44-B7CA-FB836C37FEE2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A960C-F362-F04E-9A7D-595546D4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 Website arts no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hite logo 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77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8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Collin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Miller</dc:creator>
  <cp:lastModifiedBy>Marlene Miller</cp:lastModifiedBy>
  <cp:revision>4</cp:revision>
  <dcterms:created xsi:type="dcterms:W3CDTF">2013-08-26T15:54:55Z</dcterms:created>
  <dcterms:modified xsi:type="dcterms:W3CDTF">2013-08-26T15:55:16Z</dcterms:modified>
</cp:coreProperties>
</file>