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howGuides="1">
      <p:cViewPr varScale="1">
        <p:scale>
          <a:sx n="150" d="100"/>
          <a:sy n="150" d="100"/>
        </p:scale>
        <p:origin x="-115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381000"/>
            <a:ext cx="1524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381000"/>
            <a:ext cx="4419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981200"/>
            <a:ext cx="25527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5500" y="1981200"/>
            <a:ext cx="25527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3810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0" y="1981200"/>
            <a:ext cx="5257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 frontR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Times New Roman</vt:lpstr>
      <vt:lpstr>ＭＳ Ｐゴシック</vt:lpstr>
      <vt:lpstr>Arial</vt:lpstr>
      <vt:lpstr>Calibri</vt:lpstr>
      <vt:lpstr>Default Design</vt:lpstr>
      <vt:lpstr>Slide 1</vt:lpstr>
      <vt:lpstr>Slide 2</vt:lpstr>
    </vt:vector>
  </TitlesOfParts>
  <Company>CCCCD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Brittain</dc:creator>
  <cp:lastModifiedBy>Marlene Miller</cp:lastModifiedBy>
  <cp:revision>7</cp:revision>
  <dcterms:created xsi:type="dcterms:W3CDTF">2013-08-23T20:00:32Z</dcterms:created>
  <dcterms:modified xsi:type="dcterms:W3CDTF">2013-08-23T20:00:41Z</dcterms:modified>
</cp:coreProperties>
</file>