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7"/>
    <p:restoredTop sz="94807"/>
  </p:normalViewPr>
  <p:slideViewPr>
    <p:cSldViewPr snapToObjects="1" showGuides="1">
      <p:cViewPr>
        <p:scale>
          <a:sx n="114" d="100"/>
          <a:sy n="114" d="100"/>
        </p:scale>
        <p:origin x="1928" y="392"/>
      </p:cViewPr>
      <p:guideLst>
        <p:guide orient="horz" pos="2160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F660-A1B1-EF44-B7CA-FB836C37FEE2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77200" cy="1143000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Collin College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Marlene Miller</dc:creator>
  <cp:lastModifiedBy>Marlene A. Miller</cp:lastModifiedBy>
  <cp:revision>10</cp:revision>
  <dcterms:created xsi:type="dcterms:W3CDTF">2013-08-26T15:44:41Z</dcterms:created>
  <dcterms:modified xsi:type="dcterms:W3CDTF">2017-09-11T20:31:28Z</dcterms:modified>
</cp:coreProperties>
</file>