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/>
    <p:restoredTop sz="94807"/>
  </p:normalViewPr>
  <p:slideViewPr>
    <p:cSldViewPr snapToObjects="1" showGuides="1">
      <p:cViewPr>
        <p:scale>
          <a:sx n="114" d="100"/>
          <a:sy n="114" d="100"/>
        </p:scale>
        <p:origin x="192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8/22/17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Nancy Price</cp:lastModifiedBy>
  <cp:revision>9</cp:revision>
  <dcterms:created xsi:type="dcterms:W3CDTF">2013-08-26T15:44:41Z</dcterms:created>
  <dcterms:modified xsi:type="dcterms:W3CDTF">2017-08-22T20:49:07Z</dcterms:modified>
</cp:coreProperties>
</file>