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73"/>
    <p:restoredTop sz="94807"/>
  </p:normalViewPr>
  <p:slideViewPr>
    <p:cSldViewPr snapToObjects="1" showGuides="1">
      <p:cViewPr varScale="1">
        <p:scale>
          <a:sx n="120" d="100"/>
          <a:sy n="120" d="100"/>
        </p:scale>
        <p:origin x="184" y="176"/>
      </p:cViewPr>
      <p:guideLst>
        <p:guide orient="horz" pos="2976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D05F0-FA75-0B44-AC6C-3FD93CE4DE42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E3EE3-B1A7-8D49-8D72-DD42A6789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3EE3-B1A7-8D49-8D72-DD42A6789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8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F660-A1B1-EF44-B7CA-FB836C37FEE2}" type="datetimeFigureOut">
              <a:rPr lang="en-US" smtClean="0"/>
              <a:pPr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A960C-F362-F04E-9A7D-595546D4F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ED9624-21A1-D849-AD31-5F6D1F933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124013"/>
            <a:ext cx="5791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234098"/>
                </a:solidFill>
                <a:latin typeface="Arial Black" panose="020B0604020202020204" pitchFamily="34" charset="0"/>
                <a:ea typeface="Helvetica" charset="0"/>
                <a:cs typeface="Arial Black" panose="020B0604020202020204" pitchFamily="34" charset="0"/>
              </a:rPr>
              <a:t>Title of event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580144"/>
            <a:ext cx="5791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Day, Date &amp; Time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3226475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accusamus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dignissimos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ducimus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blanditiis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praesentium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deleniti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corrupti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olestias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excepturi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occaecati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cupiditate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provident,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similique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culpa qui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mollitia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animi, 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dolorum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quidem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facilis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expedita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distinctio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3BF5D76-D9F6-E441-A9FE-0882566B6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9FD820-0D21-024C-A5EB-82919D31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762000"/>
            <a:ext cx="5562600" cy="846726"/>
          </a:xfrm>
        </p:spPr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4CB408-8E9B-E74A-99D6-D95867F5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2370726"/>
            <a:ext cx="55626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902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70</Words>
  <Application>Microsoft Macintosh PowerPoint</Application>
  <PresentationFormat>On-screen Show (4:3)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Helvetica</vt:lpstr>
      <vt:lpstr>Office Theme</vt:lpstr>
      <vt:lpstr>PowerPoint Presentation</vt:lpstr>
      <vt:lpstr>Title</vt:lpstr>
    </vt:vector>
  </TitlesOfParts>
  <Company>Collin College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Marlene Miller</dc:creator>
  <cp:lastModifiedBy>Donna Kinder</cp:lastModifiedBy>
  <cp:revision>18</cp:revision>
  <dcterms:created xsi:type="dcterms:W3CDTF">2013-08-26T15:44:41Z</dcterms:created>
  <dcterms:modified xsi:type="dcterms:W3CDTF">2018-02-15T18:29:13Z</dcterms:modified>
</cp:coreProperties>
</file>