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/>
    <p:restoredTop sz="94807"/>
  </p:normalViewPr>
  <p:slideViewPr>
    <p:cSldViewPr snapToObjects="1" showGuides="1">
      <p:cViewPr>
        <p:scale>
          <a:sx n="114" d="100"/>
          <a:sy n="114" d="100"/>
        </p:scale>
        <p:origin x="164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981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34098"/>
                </a:solidFill>
                <a:latin typeface="Helvetica" charset="0"/>
                <a:ea typeface="Helvetica" charset="0"/>
                <a:cs typeface="Helvetica" charset="0"/>
              </a:rPr>
              <a:t>Title of event</a:t>
            </a:r>
            <a:endParaRPr lang="en-US" sz="3600" dirty="0">
              <a:solidFill>
                <a:srgbClr val="23409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048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charset="0"/>
                <a:ea typeface="Helvetica" charset="0"/>
                <a:cs typeface="Helvetica" charset="0"/>
              </a:rPr>
              <a:t>Day, Date &amp; Time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694331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A. Miller</cp:lastModifiedBy>
  <cp:revision>14</cp:revision>
  <dcterms:created xsi:type="dcterms:W3CDTF">2013-08-26T15:44:41Z</dcterms:created>
  <dcterms:modified xsi:type="dcterms:W3CDTF">2017-12-04T21:29:43Z</dcterms:modified>
</cp:coreProperties>
</file>