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4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59"/>
    <p:restoredTop sz="94807"/>
  </p:normalViewPr>
  <p:slideViewPr>
    <p:cSldViewPr snapToObjects="1" showGuides="1">
      <p:cViewPr>
        <p:scale>
          <a:sx n="114" d="100"/>
          <a:sy n="114" d="100"/>
        </p:scale>
        <p:origin x="1648" y="392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19812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234098"/>
                </a:solidFill>
                <a:latin typeface="Helvetica" charset="0"/>
                <a:ea typeface="Helvetica" charset="0"/>
                <a:cs typeface="Helvetica" charset="0"/>
              </a:rPr>
              <a:t>Title of event</a:t>
            </a:r>
            <a:endParaRPr lang="en-US" sz="3600" dirty="0">
              <a:solidFill>
                <a:srgbClr val="23409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3048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charset="0"/>
                <a:ea typeface="Helvetica" charset="0"/>
                <a:cs typeface="Helvetica" charset="0"/>
              </a:rPr>
              <a:t>Day, Date &amp; Time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694331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64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PowerPoint Presentation</vt:lpstr>
      <vt:lpstr>PowerPoint Presentation</vt:lpstr>
    </vt:vector>
  </TitlesOfParts>
  <Company>Collin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Miller</dc:creator>
  <cp:lastModifiedBy>Marlene A. Miller</cp:lastModifiedBy>
  <cp:revision>13</cp:revision>
  <dcterms:created xsi:type="dcterms:W3CDTF">2013-08-26T15:44:41Z</dcterms:created>
  <dcterms:modified xsi:type="dcterms:W3CDTF">2017-12-04T21:20:19Z</dcterms:modified>
</cp:coreProperties>
</file>