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4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59"/>
    <p:restoredTop sz="94807"/>
  </p:normalViewPr>
  <p:slideViewPr>
    <p:cSldViewPr snapToObjects="1" showGuides="1">
      <p:cViewPr>
        <p:scale>
          <a:sx n="114" d="100"/>
          <a:sy n="114" d="100"/>
        </p:scale>
        <p:origin x="1648" y="392"/>
      </p:cViewPr>
      <p:guideLst>
        <p:guide orient="horz" pos="2160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4/12/18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4/12/18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4/12/18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4/12/18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4/12/18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4/12/18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F660-A1B1-EF44-B7CA-FB836C37FEE2}" type="datetimeFigureOut">
              <a:rPr lang="en-US" smtClean="0"/>
              <a:pPr/>
              <a:t>4/12/18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19812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234098"/>
                </a:solidFill>
                <a:latin typeface="Helvetica" charset="0"/>
                <a:ea typeface="Helvetica" charset="0"/>
                <a:cs typeface="Helvetica" charset="0"/>
              </a:rPr>
              <a:t>Title of event</a:t>
            </a:r>
            <a:endParaRPr lang="en-US" sz="3600" dirty="0">
              <a:solidFill>
                <a:srgbClr val="234098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30480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charset="0"/>
                <a:ea typeface="Helvetica" charset="0"/>
                <a:cs typeface="Helvetica" charset="0"/>
              </a:rPr>
              <a:t>Day, Date &amp; Time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3694331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dignissimos</a:t>
            </a:r>
            <a:r>
              <a:rPr lang="en-US" dirty="0"/>
              <a:t> </a:t>
            </a:r>
            <a:r>
              <a:rPr lang="en-US" dirty="0" err="1"/>
              <a:t>ducimus</a:t>
            </a:r>
            <a:r>
              <a:rPr lang="en-US" dirty="0"/>
              <a:t> qui </a:t>
            </a:r>
            <a:r>
              <a:rPr lang="en-US" dirty="0" err="1"/>
              <a:t>blanditiis</a:t>
            </a:r>
            <a:r>
              <a:rPr lang="en-US" dirty="0"/>
              <a:t> </a:t>
            </a:r>
            <a:r>
              <a:rPr lang="en-US" dirty="0" err="1"/>
              <a:t>praesentium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atque</a:t>
            </a:r>
            <a:r>
              <a:rPr lang="en-US" dirty="0"/>
              <a:t> </a:t>
            </a:r>
            <a:r>
              <a:rPr lang="en-US" dirty="0" err="1"/>
              <a:t>corrupti</a:t>
            </a:r>
            <a:r>
              <a:rPr lang="en-US" dirty="0"/>
              <a:t> quos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olestias</a:t>
            </a:r>
            <a:r>
              <a:rPr lang="en-US" dirty="0"/>
              <a:t> </a:t>
            </a:r>
            <a:r>
              <a:rPr lang="en-US" dirty="0" err="1"/>
              <a:t>excepturi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occaecati</a:t>
            </a:r>
            <a:r>
              <a:rPr lang="en-US" dirty="0"/>
              <a:t> </a:t>
            </a:r>
            <a:r>
              <a:rPr lang="en-US" dirty="0" err="1"/>
              <a:t>cupiditate</a:t>
            </a:r>
            <a:r>
              <a:rPr lang="en-US" dirty="0"/>
              <a:t> non provident, </a:t>
            </a:r>
            <a:r>
              <a:rPr lang="en-US" dirty="0" err="1"/>
              <a:t>similique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mollitia</a:t>
            </a:r>
            <a:r>
              <a:rPr lang="en-US" dirty="0"/>
              <a:t> animi,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 et </a:t>
            </a:r>
            <a:r>
              <a:rPr lang="en-US" dirty="0" err="1"/>
              <a:t>dolorum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 Et </a:t>
            </a:r>
            <a:r>
              <a:rPr lang="en-US" dirty="0" err="1"/>
              <a:t>harum</a:t>
            </a:r>
            <a:r>
              <a:rPr lang="en-US" dirty="0"/>
              <a:t> </a:t>
            </a:r>
            <a:r>
              <a:rPr lang="en-US" dirty="0" err="1"/>
              <a:t>quidem</a:t>
            </a:r>
            <a:r>
              <a:rPr lang="en-US" dirty="0"/>
              <a:t> </a:t>
            </a:r>
            <a:r>
              <a:rPr lang="en-US" dirty="0" err="1"/>
              <a:t>rerum</a:t>
            </a:r>
            <a:r>
              <a:rPr lang="en-US" dirty="0"/>
              <a:t> </a:t>
            </a:r>
            <a:r>
              <a:rPr lang="en-US" dirty="0" err="1"/>
              <a:t>facilis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et </a:t>
            </a:r>
            <a:r>
              <a:rPr lang="en-US" dirty="0" err="1"/>
              <a:t>expedita</a:t>
            </a:r>
            <a:r>
              <a:rPr lang="en-US" dirty="0"/>
              <a:t> </a:t>
            </a:r>
            <a:r>
              <a:rPr lang="en-US" dirty="0" err="1"/>
              <a:t>distinctio</a:t>
            </a:r>
            <a:r>
              <a:rPr lang="en-US" dirty="0"/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77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64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Helvetica</vt:lpstr>
      <vt:lpstr>Arial</vt:lpstr>
      <vt:lpstr>Office Theme</vt:lpstr>
      <vt:lpstr>PowerPoint Presentation</vt:lpstr>
      <vt:lpstr>PowerPoint Presentation</vt:lpstr>
    </vt:vector>
  </TitlesOfParts>
  <Company>Collin College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Marlene Miller</dc:creator>
  <cp:lastModifiedBy>Marlene A. Miller</cp:lastModifiedBy>
  <cp:revision>17</cp:revision>
  <dcterms:created xsi:type="dcterms:W3CDTF">2013-08-26T15:44:41Z</dcterms:created>
  <dcterms:modified xsi:type="dcterms:W3CDTF">2018-04-12T20:12:28Z</dcterms:modified>
</cp:coreProperties>
</file>