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9"/>
    <p:restoredTop sz="94700"/>
  </p:normalViewPr>
  <p:slideViewPr>
    <p:cSldViewPr snapToObjects="1" showGuides="1">
      <p:cViewPr>
        <p:scale>
          <a:sx n="114" d="100"/>
          <a:sy n="114" d="100"/>
        </p:scale>
        <p:origin x="3312" y="1736"/>
      </p:cViewPr>
      <p:guideLst>
        <p:guide orient="horz" pos="2160"/>
        <p:guide pos="29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12/1/16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12/1/16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12/1/16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12/1/16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8F660-A1B1-EF44-B7CA-FB836C37FEE2}" type="datetimeFigureOut">
              <a:rPr lang="en-US" smtClean="0"/>
              <a:pPr/>
              <a:t>12/1/16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Relationship Id="rId3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160" y="2163125"/>
            <a:ext cx="2901680" cy="22608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0772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269777"/>
            <a:ext cx="502044" cy="3911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Macintosh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Office Theme</vt:lpstr>
      <vt:lpstr>PowerPoint Presentation</vt:lpstr>
      <vt:lpstr>PowerPoint Presentation</vt:lpstr>
    </vt:vector>
  </TitlesOfParts>
  <Company>Collin College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Marlene Miller</dc:creator>
  <cp:lastModifiedBy>Daniel Quong</cp:lastModifiedBy>
  <cp:revision>8</cp:revision>
  <dcterms:created xsi:type="dcterms:W3CDTF">2013-08-26T15:44:41Z</dcterms:created>
  <dcterms:modified xsi:type="dcterms:W3CDTF">2016-12-01T19:16:31Z</dcterms:modified>
</cp:coreProperties>
</file>