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/>
    <p:restoredTop sz="94700"/>
  </p:normalViewPr>
  <p:slideViewPr>
    <p:cSldViewPr snapToObjects="1" showGuides="1">
      <p:cViewPr>
        <p:scale>
          <a:sx n="95" d="100"/>
          <a:sy n="95" d="100"/>
        </p:scale>
        <p:origin x="3872" y="2152"/>
      </p:cViewPr>
      <p:guideLst>
        <p:guide orient="horz" pos="2160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699"/>
            <a:ext cx="2418012" cy="18839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269777"/>
            <a:ext cx="502044" cy="3911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Arial</vt:lpstr>
      <vt:lpstr>Office Theme</vt:lpstr>
      <vt:lpstr>PowerPoint Presentation</vt:lpstr>
      <vt:lpstr>PowerPoint Presentation</vt:lpstr>
    </vt:vector>
  </TitlesOfParts>
  <Company>Collin College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Marlene Miller</dc:creator>
  <cp:lastModifiedBy>Daniel Quong</cp:lastModifiedBy>
  <cp:revision>8</cp:revision>
  <dcterms:created xsi:type="dcterms:W3CDTF">2013-08-26T15:44:41Z</dcterms:created>
  <dcterms:modified xsi:type="dcterms:W3CDTF">2016-11-01T20:55:28Z</dcterms:modified>
</cp:coreProperties>
</file>