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/>
    <p:restoredTop sz="94700"/>
  </p:normalViewPr>
  <p:slideViewPr>
    <p:cSldViewPr snapToObjects="1" showGuides="1">
      <p:cViewPr>
        <p:scale>
          <a:sx n="100" d="100"/>
          <a:sy n="100" d="100"/>
        </p:scale>
        <p:origin x="3712" y="2032"/>
      </p:cViewPr>
      <p:guideLst>
        <p:guide orient="horz" pos="2160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F660-A1B1-EF44-B7CA-FB836C37FEE2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34938"/>
          <a:stretch/>
        </p:blipFill>
        <p:spPr>
          <a:xfrm>
            <a:off x="0" y="0"/>
            <a:ext cx="9135848" cy="3969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>
          <a:xfrm>
            <a:off x="0" y="1066799"/>
            <a:ext cx="9144000" cy="5804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18" y="2459428"/>
            <a:ext cx="2418012" cy="18839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269777"/>
            <a:ext cx="502044" cy="3911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Arial</vt:lpstr>
      <vt:lpstr>Office Theme</vt:lpstr>
      <vt:lpstr>PowerPoint Presentation</vt:lpstr>
      <vt:lpstr>PowerPoint Presentation</vt:lpstr>
    </vt:vector>
  </TitlesOfParts>
  <Company>Collin College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Marlene Miller</dc:creator>
  <cp:lastModifiedBy>Daniel Quong</cp:lastModifiedBy>
  <cp:revision>13</cp:revision>
  <dcterms:created xsi:type="dcterms:W3CDTF">2013-08-26T15:44:41Z</dcterms:created>
  <dcterms:modified xsi:type="dcterms:W3CDTF">2016-11-01T20:55:03Z</dcterms:modified>
</cp:coreProperties>
</file>